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3"/>
  </p:normalViewPr>
  <p:slideViewPr>
    <p:cSldViewPr snapToGrid="0" snapToObjects="1">
      <p:cViewPr varScale="1">
        <p:scale>
          <a:sx n="90" d="100"/>
          <a:sy n="90" d="100"/>
        </p:scale>
        <p:origin x="23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2BFB-5C98-EA4C-A01E-C48E7A64C70D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7DE7-D5FD-4848-93A4-991DB95DA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D7F0D-95BD-E64C-A750-179D9894B1C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57AD00-96A2-6945-90F5-62D621E9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" t="-1"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356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ACB986-63C9-4245-9568-1B83C24B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125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F2007E-FAAC-9D49-B7DE-D5D5387B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318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FE1CC86-C0B4-2044-BA05-AF583EC07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956"/>
            <a:ext cx="12192000" cy="6856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45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C23EAE-7096-1A4B-A402-86DC48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r="14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979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DAC16E-C8F4-0446-B237-B4A76769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17291" r="154" b="20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63500" cap="rnd"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softEdge rad="63500"/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B4F077-C54A-DA4E-B8D4-AFCF34CE4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2084" r="2783" b="1250"/>
          <a:stretch/>
        </p:blipFill>
        <p:spPr>
          <a:xfrm>
            <a:off x="8401050" y="794872"/>
            <a:ext cx="3636963" cy="4548654"/>
          </a:xfrm>
          <a:prstGeom prst="rect">
            <a:avLst/>
          </a:prstGeom>
          <a:ln w="412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DC172A-FCBD-2C45-B379-33D87ED9C1E7}"/>
              </a:ext>
            </a:extLst>
          </p:cNvPr>
          <p:cNvSpPr/>
          <p:nvPr/>
        </p:nvSpPr>
        <p:spPr>
          <a:xfrm>
            <a:off x="9458325" y="114300"/>
            <a:ext cx="2457450" cy="414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C030F7-2A4E-2747-AADF-F7411FACF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" t="89419" r="89264" b="3630"/>
          <a:stretch/>
        </p:blipFill>
        <p:spPr>
          <a:xfrm>
            <a:off x="28576" y="6138398"/>
            <a:ext cx="971549" cy="591015"/>
          </a:xfrm>
          <a:prstGeom prst="rect">
            <a:avLst/>
          </a:prstGeom>
          <a:ln w="19050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7C2B3-B815-F843-AD7B-0962DF052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947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{87C56D79-F229-184E-9EE2-0620098F0F83}tf10001120</Template>
  <TotalTime>45</TotalTime>
  <Words>2</Words>
  <Application>Microsoft Macintosh PowerPoint</Application>
  <PresentationFormat>Widescreen</PresentationFormat>
  <Paragraphs>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Sebastián Castellanos Durán</dc:creator>
  <cp:lastModifiedBy>Juan Sebastián Castellanos Durán</cp:lastModifiedBy>
  <cp:revision>4</cp:revision>
  <dcterms:created xsi:type="dcterms:W3CDTF">2021-07-14T06:22:18Z</dcterms:created>
  <dcterms:modified xsi:type="dcterms:W3CDTF">2022-04-10T13:15:50Z</dcterms:modified>
</cp:coreProperties>
</file>